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6858000" cy="9144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2386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2013/11/28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2013/11/28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4637945"/>
            <a:ext cx="6858000" cy="356088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0" y="1077059"/>
            <a:ext cx="6858000" cy="356088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4340" name="圖片 6" descr="2008mainpage-v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5528"/>
            <a:ext cx="6858000" cy="110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圖片 6" descr="2008mainpage-v0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6923"/>
            <a:ext cx="6858000" cy="110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" name="文字方塊 158"/>
          <p:cNvSpPr txBox="1"/>
          <p:nvPr/>
        </p:nvSpPr>
        <p:spPr>
          <a:xfrm>
            <a:off x="142876" y="4595807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4344" name="文字方塊 160"/>
          <p:cNvSpPr txBox="1">
            <a:spLocks noChangeArrowheads="1"/>
          </p:cNvSpPr>
          <p:nvPr/>
        </p:nvSpPr>
        <p:spPr bwMode="auto">
          <a:xfrm>
            <a:off x="632384" y="6484327"/>
            <a:ext cx="5593232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柯俊斌 副總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345" name="文字方塊 161"/>
          <p:cNvSpPr txBox="1">
            <a:spLocks noChangeArrowheads="1"/>
          </p:cNvSpPr>
          <p:nvPr/>
        </p:nvSpPr>
        <p:spPr bwMode="auto">
          <a:xfrm>
            <a:off x="71438" y="5824906"/>
            <a:ext cx="602185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光陽工業股份有限公司</a:t>
            </a: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65" name="圖片 60" descr="ccu-2007sub-07-02_2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</a:blip>
          <a:srcRect/>
          <a:stretch>
            <a:fillRect/>
          </a:stretch>
        </p:blipFill>
        <p:spPr bwMode="auto">
          <a:xfrm>
            <a:off x="4357689" y="7573109"/>
            <a:ext cx="2500312" cy="58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14349" name="圖片 60" descr="ccu-2007sub-07-02_2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77059"/>
            <a:ext cx="2500313" cy="587619"/>
          </a:xfrm>
          <a:prstGeom prst="rect">
            <a:avLst/>
          </a:prstGeom>
          <a:noFill/>
          <a:ln>
            <a:noFill/>
          </a:ln>
          <a:effectLst>
            <a:outerShdw dist="38100" dir="13500000" algn="br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文字方塊 13"/>
          <p:cNvSpPr txBox="1"/>
          <p:nvPr/>
        </p:nvSpPr>
        <p:spPr>
          <a:xfrm rot="10800000">
            <a:off x="47667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7" name="文字方塊 161"/>
          <p:cNvSpPr txBox="1">
            <a:spLocks noChangeArrowheads="1"/>
          </p:cNvSpPr>
          <p:nvPr/>
        </p:nvSpPr>
        <p:spPr bwMode="auto">
          <a:xfrm rot="10800000">
            <a:off x="706199" y="2649988"/>
            <a:ext cx="602185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光陽工業股份有限公司</a:t>
            </a: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文字方塊 160"/>
          <p:cNvSpPr txBox="1">
            <a:spLocks noChangeArrowheads="1"/>
          </p:cNvSpPr>
          <p:nvPr/>
        </p:nvSpPr>
        <p:spPr bwMode="auto">
          <a:xfrm rot="10800000">
            <a:off x="632384" y="1418882"/>
            <a:ext cx="5593232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柯俊斌 副總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1716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0" y="1077058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101" name="圖片 6" descr="2008mainpage-v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6923"/>
            <a:ext cx="6858000" cy="110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" name="文字方塊 158"/>
          <p:cNvSpPr txBox="1"/>
          <p:nvPr/>
        </p:nvSpPr>
        <p:spPr>
          <a:xfrm>
            <a:off x="142875" y="4703885"/>
            <a:ext cx="4357688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國企所新生座談會</a:t>
            </a:r>
          </a:p>
        </p:txBody>
      </p:sp>
      <p:sp>
        <p:nvSpPr>
          <p:cNvPr id="4104" name="文字方塊 160"/>
          <p:cNvSpPr txBox="1">
            <a:spLocks noChangeArrowheads="1"/>
          </p:cNvSpPr>
          <p:nvPr/>
        </p:nvSpPr>
        <p:spPr bwMode="auto">
          <a:xfrm>
            <a:off x="500063" y="6484327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柯勝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揮 主任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05" name="文字方塊 161"/>
          <p:cNvSpPr txBox="1">
            <a:spLocks noChangeArrowheads="1"/>
          </p:cNvSpPr>
          <p:nvPr/>
        </p:nvSpPr>
        <p:spPr bwMode="auto">
          <a:xfrm>
            <a:off x="71438" y="5824905"/>
            <a:ext cx="30718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國貿系</a:t>
            </a:r>
          </a:p>
        </p:txBody>
      </p:sp>
      <p:sp>
        <p:nvSpPr>
          <p:cNvPr id="4106" name="文字方塊 162"/>
          <p:cNvSpPr txBox="1">
            <a:spLocks noChangeArrowheads="1"/>
          </p:cNvSpPr>
          <p:nvPr/>
        </p:nvSpPr>
        <p:spPr bwMode="auto">
          <a:xfrm rot="10800000">
            <a:off x="0" y="1542959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柯勝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揮 主任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07" name="文字方塊 163"/>
          <p:cNvSpPr txBox="1">
            <a:spLocks noChangeArrowheads="1"/>
          </p:cNvSpPr>
          <p:nvPr/>
        </p:nvSpPr>
        <p:spPr bwMode="auto">
          <a:xfrm rot="10800000">
            <a:off x="3714751" y="2639101"/>
            <a:ext cx="307181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國貿系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0" y="4637943"/>
            <a:ext cx="6858000" cy="3560885"/>
            <a:chOff x="0" y="4637943"/>
            <a:chExt cx="6858000" cy="3560885"/>
          </a:xfrm>
        </p:grpSpPr>
        <p:sp>
          <p:nvSpPr>
            <p:cNvPr id="15" name="矩形 14"/>
            <p:cNvSpPr/>
            <p:nvPr/>
          </p:nvSpPr>
          <p:spPr>
            <a:xfrm>
              <a:off x="0" y="4637943"/>
              <a:ext cx="6858000" cy="3560885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pic>
          <p:nvPicPr>
            <p:cNvPr id="4100" name="圖片 6" descr="2008mainpage-v06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655528"/>
              <a:ext cx="6858000" cy="1103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5" name="圖片 60" descr="ccu-2007sub-07-02_2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E2E3E5"/>
                </a:clrFrom>
                <a:clrTo>
                  <a:srgbClr val="E2E3E5">
                    <a:alpha val="0"/>
                  </a:srgbClr>
                </a:clrTo>
              </a:clrChange>
              <a:lum bright="20000"/>
            </a:blip>
            <a:srcRect/>
            <a:stretch>
              <a:fillRect/>
            </a:stretch>
          </p:blipFill>
          <p:spPr bwMode="auto">
            <a:xfrm>
              <a:off x="4357688" y="7573108"/>
              <a:ext cx="2500312" cy="587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</p:grpSp>
      <p:pic>
        <p:nvPicPr>
          <p:cNvPr id="4109" name="圖片 60" descr="ccu-2007sub-07-02_2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77059"/>
            <a:ext cx="2500313" cy="587619"/>
          </a:xfrm>
          <a:prstGeom prst="rect">
            <a:avLst/>
          </a:prstGeom>
          <a:noFill/>
          <a:ln>
            <a:noFill/>
          </a:ln>
          <a:effectLst>
            <a:outerShdw dist="38100" dir="13500000" algn="br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文字方塊 16"/>
          <p:cNvSpPr txBox="1"/>
          <p:nvPr/>
        </p:nvSpPr>
        <p:spPr>
          <a:xfrm rot="10800000">
            <a:off x="50006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61453" y="4607080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2713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群組 11"/>
          <p:cNvGrpSpPr/>
          <p:nvPr/>
        </p:nvGrpSpPr>
        <p:grpSpPr>
          <a:xfrm>
            <a:off x="0" y="1077058"/>
            <a:ext cx="6858000" cy="7121770"/>
            <a:chOff x="0" y="1077058"/>
            <a:chExt cx="6858000" cy="7121770"/>
          </a:xfrm>
        </p:grpSpPr>
        <p:grpSp>
          <p:nvGrpSpPr>
            <p:cNvPr id="7" name="群組 6"/>
            <p:cNvGrpSpPr/>
            <p:nvPr/>
          </p:nvGrpSpPr>
          <p:grpSpPr>
            <a:xfrm>
              <a:off x="0" y="1077058"/>
              <a:ext cx="6858000" cy="3560885"/>
              <a:chOff x="0" y="1077058"/>
              <a:chExt cx="6858000" cy="3560885"/>
            </a:xfrm>
          </p:grpSpPr>
          <p:pic>
            <p:nvPicPr>
              <p:cNvPr id="4" name="圖片 60" descr="ccu-2007sub-07-02_2.jpg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" y="1077059"/>
                <a:ext cx="2500313" cy="587619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8100" dir="13500000" algn="br" rotWithShape="0">
                  <a:srgbClr val="00000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矩形 4"/>
              <p:cNvSpPr/>
              <p:nvPr/>
            </p:nvSpPr>
            <p:spPr>
              <a:xfrm>
                <a:off x="0" y="1077058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6" name="圖片 6" descr="2008mainpage-v06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16923"/>
                <a:ext cx="6858000" cy="1103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" name="群組 7"/>
            <p:cNvGrpSpPr/>
            <p:nvPr/>
          </p:nvGrpSpPr>
          <p:grpSpPr>
            <a:xfrm>
              <a:off x="0" y="4637943"/>
              <a:ext cx="6858000" cy="3560885"/>
              <a:chOff x="0" y="4637943"/>
              <a:chExt cx="6858000" cy="3560885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0" y="4637943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10" name="圖片 6" descr="2008mainpage-v06.jp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655528"/>
                <a:ext cx="6858000" cy="1103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圖片 60" descr="ccu-2007sub-07-02_2.jpg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</a:blip>
              <a:srcRect/>
              <a:stretch>
                <a:fillRect/>
              </a:stretch>
            </p:blipFill>
            <p:spPr bwMode="auto">
              <a:xfrm>
                <a:off x="4357688" y="7573108"/>
                <a:ext cx="2500312" cy="587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sp>
        <p:nvSpPr>
          <p:cNvPr id="13" name="文字方塊 12"/>
          <p:cNvSpPr txBox="1"/>
          <p:nvPr/>
        </p:nvSpPr>
        <p:spPr>
          <a:xfrm rot="10800000">
            <a:off x="50006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94828" y="4595807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5" name="文字方塊 160"/>
          <p:cNvSpPr txBox="1">
            <a:spLocks noChangeArrowheads="1"/>
          </p:cNvSpPr>
          <p:nvPr/>
        </p:nvSpPr>
        <p:spPr bwMode="auto">
          <a:xfrm>
            <a:off x="500063" y="6484327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謝文恭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主任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文字方塊 160"/>
          <p:cNvSpPr txBox="1">
            <a:spLocks noChangeArrowheads="1"/>
          </p:cNvSpPr>
          <p:nvPr/>
        </p:nvSpPr>
        <p:spPr bwMode="auto">
          <a:xfrm rot="10800000">
            <a:off x="-48047" y="1547664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謝文恭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主任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文字方塊 163"/>
          <p:cNvSpPr txBox="1">
            <a:spLocks noChangeArrowheads="1"/>
          </p:cNvSpPr>
          <p:nvPr/>
        </p:nvSpPr>
        <p:spPr bwMode="auto">
          <a:xfrm rot="10800000">
            <a:off x="3714751" y="2639101"/>
            <a:ext cx="307181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資管</a:t>
            </a: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系</a:t>
            </a: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文字方塊 161"/>
          <p:cNvSpPr txBox="1">
            <a:spLocks noChangeArrowheads="1"/>
          </p:cNvSpPr>
          <p:nvPr/>
        </p:nvSpPr>
        <p:spPr bwMode="auto">
          <a:xfrm>
            <a:off x="71438" y="5824905"/>
            <a:ext cx="30718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資管</a:t>
            </a: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系</a:t>
            </a: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257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0" y="1077058"/>
            <a:ext cx="6858000" cy="7121770"/>
            <a:chOff x="0" y="1077058"/>
            <a:chExt cx="6858000" cy="7121770"/>
          </a:xfrm>
        </p:grpSpPr>
        <p:grpSp>
          <p:nvGrpSpPr>
            <p:cNvPr id="9" name="群組 8"/>
            <p:cNvGrpSpPr/>
            <p:nvPr/>
          </p:nvGrpSpPr>
          <p:grpSpPr>
            <a:xfrm>
              <a:off x="0" y="1077058"/>
              <a:ext cx="6858000" cy="3560885"/>
              <a:chOff x="0" y="1077058"/>
              <a:chExt cx="6858000" cy="3560885"/>
            </a:xfrm>
          </p:grpSpPr>
          <p:pic>
            <p:nvPicPr>
              <p:cNvPr id="14" name="圖片 60" descr="ccu-2007sub-07-02_2.jpg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" y="1077059"/>
                <a:ext cx="2500313" cy="587619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8100" dir="13500000" algn="br" rotWithShape="0">
                  <a:srgbClr val="00000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矩形 14"/>
              <p:cNvSpPr/>
              <p:nvPr/>
            </p:nvSpPr>
            <p:spPr>
              <a:xfrm>
                <a:off x="0" y="1077058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16" name="圖片 6" descr="2008mainpage-v06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16923"/>
                <a:ext cx="6858000" cy="1103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" name="群組 9"/>
            <p:cNvGrpSpPr/>
            <p:nvPr/>
          </p:nvGrpSpPr>
          <p:grpSpPr>
            <a:xfrm>
              <a:off x="0" y="4637943"/>
              <a:ext cx="6858000" cy="3560885"/>
              <a:chOff x="0" y="4637943"/>
              <a:chExt cx="6858000" cy="3560885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0" y="4637943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12" name="圖片 6" descr="2008mainpage-v06.jp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655528"/>
                <a:ext cx="6858000" cy="1103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圖片 60" descr="ccu-2007sub-07-02_2.jpg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</a:blip>
              <a:srcRect/>
              <a:stretch>
                <a:fillRect/>
              </a:stretch>
            </p:blipFill>
            <p:spPr bwMode="auto">
              <a:xfrm>
                <a:off x="4357688" y="7573108"/>
                <a:ext cx="2500312" cy="587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sp>
        <p:nvSpPr>
          <p:cNvPr id="17" name="文字方塊 16"/>
          <p:cNvSpPr txBox="1"/>
          <p:nvPr/>
        </p:nvSpPr>
        <p:spPr>
          <a:xfrm>
            <a:off x="94828" y="4595807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8" name="文字方塊 17"/>
          <p:cNvSpPr txBox="1"/>
          <p:nvPr/>
        </p:nvSpPr>
        <p:spPr>
          <a:xfrm rot="10800000">
            <a:off x="47667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9" name="文字方塊 160"/>
          <p:cNvSpPr txBox="1">
            <a:spLocks noChangeArrowheads="1"/>
          </p:cNvSpPr>
          <p:nvPr/>
        </p:nvSpPr>
        <p:spPr bwMode="auto">
          <a:xfrm>
            <a:off x="500063" y="6484327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楊馥如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主任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文字方塊 160"/>
          <p:cNvSpPr txBox="1">
            <a:spLocks noChangeArrowheads="1"/>
          </p:cNvSpPr>
          <p:nvPr/>
        </p:nvSpPr>
        <p:spPr bwMode="auto">
          <a:xfrm rot="10800000">
            <a:off x="-48047" y="1547664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楊馥如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主任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文字方塊 163"/>
          <p:cNvSpPr txBox="1">
            <a:spLocks noChangeArrowheads="1"/>
          </p:cNvSpPr>
          <p:nvPr/>
        </p:nvSpPr>
        <p:spPr bwMode="auto">
          <a:xfrm rot="10800000">
            <a:off x="3714751" y="2639101"/>
            <a:ext cx="307181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財金</a:t>
            </a: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系</a:t>
            </a: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2" name="文字方塊 161"/>
          <p:cNvSpPr txBox="1">
            <a:spLocks noChangeArrowheads="1"/>
          </p:cNvSpPr>
          <p:nvPr/>
        </p:nvSpPr>
        <p:spPr bwMode="auto">
          <a:xfrm>
            <a:off x="71438" y="5824905"/>
            <a:ext cx="30718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財金</a:t>
            </a: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系</a:t>
            </a: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334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0" y="1043608"/>
            <a:ext cx="6858000" cy="7121770"/>
            <a:chOff x="0" y="1077058"/>
            <a:chExt cx="6858000" cy="7121770"/>
          </a:xfrm>
        </p:grpSpPr>
        <p:grpSp>
          <p:nvGrpSpPr>
            <p:cNvPr id="5" name="群組 4"/>
            <p:cNvGrpSpPr/>
            <p:nvPr/>
          </p:nvGrpSpPr>
          <p:grpSpPr>
            <a:xfrm>
              <a:off x="0" y="1077058"/>
              <a:ext cx="6858000" cy="3560885"/>
              <a:chOff x="0" y="1077058"/>
              <a:chExt cx="6858000" cy="3560885"/>
            </a:xfrm>
          </p:grpSpPr>
          <p:pic>
            <p:nvPicPr>
              <p:cNvPr id="10" name="圖片 60" descr="ccu-2007sub-07-02_2.jpg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" y="1077059"/>
                <a:ext cx="2500313" cy="587619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8100" dir="13500000" algn="br" rotWithShape="0">
                  <a:srgbClr val="00000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矩形 10"/>
              <p:cNvSpPr/>
              <p:nvPr/>
            </p:nvSpPr>
            <p:spPr>
              <a:xfrm>
                <a:off x="0" y="1077058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12" name="圖片 6" descr="2008mainpage-v06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16923"/>
                <a:ext cx="6858000" cy="1103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" name="群組 5"/>
            <p:cNvGrpSpPr/>
            <p:nvPr/>
          </p:nvGrpSpPr>
          <p:grpSpPr>
            <a:xfrm>
              <a:off x="0" y="4637943"/>
              <a:ext cx="6858000" cy="3560885"/>
              <a:chOff x="0" y="4637943"/>
              <a:chExt cx="6858000" cy="3560885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0" y="4637943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8" name="圖片 6" descr="2008mainpage-v06.jp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655528"/>
                <a:ext cx="6858000" cy="1103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圖片 60" descr="ccu-2007sub-07-02_2.jpg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</a:blip>
              <a:srcRect/>
              <a:stretch>
                <a:fillRect/>
              </a:stretch>
            </p:blipFill>
            <p:spPr bwMode="auto">
              <a:xfrm>
                <a:off x="4357688" y="7573108"/>
                <a:ext cx="2500312" cy="587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sp>
        <p:nvSpPr>
          <p:cNvPr id="13" name="文字方塊 160"/>
          <p:cNvSpPr txBox="1">
            <a:spLocks noChangeArrowheads="1"/>
          </p:cNvSpPr>
          <p:nvPr/>
        </p:nvSpPr>
        <p:spPr bwMode="auto">
          <a:xfrm>
            <a:off x="500063" y="6484327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林永孟 會長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60"/>
          <p:cNvSpPr txBox="1">
            <a:spLocks noChangeArrowheads="1"/>
          </p:cNvSpPr>
          <p:nvPr/>
        </p:nvSpPr>
        <p:spPr bwMode="auto">
          <a:xfrm rot="10800000">
            <a:off x="-48047" y="1547664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林永孟 會長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文字方塊 163"/>
          <p:cNvSpPr txBox="1">
            <a:spLocks noChangeArrowheads="1"/>
          </p:cNvSpPr>
          <p:nvPr/>
        </p:nvSpPr>
        <p:spPr bwMode="auto">
          <a:xfrm rot="10800000">
            <a:off x="3714751" y="2639101"/>
            <a:ext cx="307181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所友會會長</a:t>
            </a:r>
          </a:p>
        </p:txBody>
      </p:sp>
      <p:sp>
        <p:nvSpPr>
          <p:cNvPr id="16" name="文字方塊 161"/>
          <p:cNvSpPr txBox="1">
            <a:spLocks noChangeArrowheads="1"/>
          </p:cNvSpPr>
          <p:nvPr/>
        </p:nvSpPr>
        <p:spPr bwMode="auto">
          <a:xfrm>
            <a:off x="71438" y="5824905"/>
            <a:ext cx="30718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所友會會長</a:t>
            </a:r>
          </a:p>
        </p:txBody>
      </p:sp>
      <p:sp>
        <p:nvSpPr>
          <p:cNvPr id="17" name="文字方塊 16"/>
          <p:cNvSpPr txBox="1"/>
          <p:nvPr/>
        </p:nvSpPr>
        <p:spPr>
          <a:xfrm rot="10800000">
            <a:off x="47667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44624" y="4572000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318748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0" y="1077058"/>
            <a:ext cx="6858000" cy="7121770"/>
            <a:chOff x="0" y="1077058"/>
            <a:chExt cx="6858000" cy="7121770"/>
          </a:xfrm>
        </p:grpSpPr>
        <p:grpSp>
          <p:nvGrpSpPr>
            <p:cNvPr id="5" name="群組 4"/>
            <p:cNvGrpSpPr/>
            <p:nvPr/>
          </p:nvGrpSpPr>
          <p:grpSpPr>
            <a:xfrm>
              <a:off x="0" y="1077058"/>
              <a:ext cx="6858000" cy="3560885"/>
              <a:chOff x="0" y="1077058"/>
              <a:chExt cx="6858000" cy="3560885"/>
            </a:xfrm>
          </p:grpSpPr>
          <p:pic>
            <p:nvPicPr>
              <p:cNvPr id="10" name="圖片 60" descr="ccu-2007sub-07-02_2.jpg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" y="1077059"/>
                <a:ext cx="2500313" cy="587619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8100" dir="13500000" algn="br" rotWithShape="0">
                  <a:srgbClr val="00000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矩形 10"/>
              <p:cNvSpPr/>
              <p:nvPr/>
            </p:nvSpPr>
            <p:spPr>
              <a:xfrm>
                <a:off x="0" y="1077058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12" name="圖片 6" descr="2008mainpage-v06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16923"/>
                <a:ext cx="6858000" cy="1103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" name="群組 5"/>
            <p:cNvGrpSpPr/>
            <p:nvPr/>
          </p:nvGrpSpPr>
          <p:grpSpPr>
            <a:xfrm>
              <a:off x="0" y="4637943"/>
              <a:ext cx="6858000" cy="3560885"/>
              <a:chOff x="0" y="4637943"/>
              <a:chExt cx="6858000" cy="3560885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0" y="4637943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8" name="圖片 6" descr="2008mainpage-v06.jp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655528"/>
                <a:ext cx="6858000" cy="1103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圖片 60" descr="ccu-2007sub-07-02_2.jpg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</a:blip>
              <a:srcRect/>
              <a:stretch>
                <a:fillRect/>
              </a:stretch>
            </p:blipFill>
            <p:spPr bwMode="auto">
              <a:xfrm>
                <a:off x="4357688" y="7573108"/>
                <a:ext cx="2500312" cy="587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sp>
        <p:nvSpPr>
          <p:cNvPr id="13" name="文字方塊 160"/>
          <p:cNvSpPr txBox="1">
            <a:spLocks noChangeArrowheads="1"/>
          </p:cNvSpPr>
          <p:nvPr/>
        </p:nvSpPr>
        <p:spPr bwMode="auto">
          <a:xfrm>
            <a:off x="500063" y="6484327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盧惠莉 主任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60"/>
          <p:cNvSpPr txBox="1">
            <a:spLocks noChangeArrowheads="1"/>
          </p:cNvSpPr>
          <p:nvPr/>
        </p:nvSpPr>
        <p:spPr bwMode="auto">
          <a:xfrm rot="10800000">
            <a:off x="-48047" y="1547664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盧惠莉 主任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文字方塊 163"/>
          <p:cNvSpPr txBox="1">
            <a:spLocks noChangeArrowheads="1"/>
          </p:cNvSpPr>
          <p:nvPr/>
        </p:nvSpPr>
        <p:spPr bwMode="auto">
          <a:xfrm rot="10800000">
            <a:off x="3714751" y="2639101"/>
            <a:ext cx="307181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觀光系</a:t>
            </a:r>
          </a:p>
        </p:txBody>
      </p:sp>
      <p:sp>
        <p:nvSpPr>
          <p:cNvPr id="16" name="文字方塊 161"/>
          <p:cNvSpPr txBox="1">
            <a:spLocks noChangeArrowheads="1"/>
          </p:cNvSpPr>
          <p:nvPr/>
        </p:nvSpPr>
        <p:spPr bwMode="auto">
          <a:xfrm>
            <a:off x="71438" y="5824905"/>
            <a:ext cx="30718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觀光系</a:t>
            </a:r>
          </a:p>
        </p:txBody>
      </p:sp>
      <p:sp>
        <p:nvSpPr>
          <p:cNvPr id="17" name="文字方塊 16"/>
          <p:cNvSpPr txBox="1"/>
          <p:nvPr/>
        </p:nvSpPr>
        <p:spPr>
          <a:xfrm rot="10800000">
            <a:off x="47667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44624" y="4572000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57077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0" y="1077058"/>
            <a:ext cx="6858000" cy="7121770"/>
            <a:chOff x="0" y="1077058"/>
            <a:chExt cx="6858000" cy="7121770"/>
          </a:xfrm>
        </p:grpSpPr>
        <p:grpSp>
          <p:nvGrpSpPr>
            <p:cNvPr id="5" name="群組 4"/>
            <p:cNvGrpSpPr/>
            <p:nvPr/>
          </p:nvGrpSpPr>
          <p:grpSpPr>
            <a:xfrm>
              <a:off x="0" y="1077058"/>
              <a:ext cx="6858000" cy="3560885"/>
              <a:chOff x="0" y="1077058"/>
              <a:chExt cx="6858000" cy="3560885"/>
            </a:xfrm>
          </p:grpSpPr>
          <p:pic>
            <p:nvPicPr>
              <p:cNvPr id="10" name="圖片 60" descr="ccu-2007sub-07-02_2.jpg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" y="1077059"/>
                <a:ext cx="2500313" cy="587619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8100" dir="13500000" algn="br" rotWithShape="0">
                  <a:srgbClr val="00000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矩形 10"/>
              <p:cNvSpPr/>
              <p:nvPr/>
            </p:nvSpPr>
            <p:spPr>
              <a:xfrm>
                <a:off x="0" y="1077058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12" name="圖片 6" descr="2008mainpage-v06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16923"/>
                <a:ext cx="6858000" cy="1103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" name="群組 5"/>
            <p:cNvGrpSpPr/>
            <p:nvPr/>
          </p:nvGrpSpPr>
          <p:grpSpPr>
            <a:xfrm>
              <a:off x="0" y="4637943"/>
              <a:ext cx="6858000" cy="3560885"/>
              <a:chOff x="0" y="4637943"/>
              <a:chExt cx="6858000" cy="3560885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0" y="4637943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8" name="圖片 6" descr="2008mainpage-v06.jp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655528"/>
                <a:ext cx="6858000" cy="1103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圖片 60" descr="ccu-2007sub-07-02_2.jpg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</a:blip>
              <a:srcRect/>
              <a:stretch>
                <a:fillRect/>
              </a:stretch>
            </p:blipFill>
            <p:spPr bwMode="auto">
              <a:xfrm>
                <a:off x="4357688" y="7573108"/>
                <a:ext cx="2500312" cy="587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sp>
        <p:nvSpPr>
          <p:cNvPr id="13" name="文字方塊 160"/>
          <p:cNvSpPr txBox="1">
            <a:spLocks noChangeArrowheads="1"/>
          </p:cNvSpPr>
          <p:nvPr/>
        </p:nvSpPr>
        <p:spPr bwMode="auto">
          <a:xfrm>
            <a:off x="500063" y="6484327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李慕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萱 主任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60"/>
          <p:cNvSpPr txBox="1">
            <a:spLocks noChangeArrowheads="1"/>
          </p:cNvSpPr>
          <p:nvPr/>
        </p:nvSpPr>
        <p:spPr bwMode="auto">
          <a:xfrm rot="10800000">
            <a:off x="-48047" y="1547664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李慕萱 主任</a:t>
            </a:r>
          </a:p>
        </p:txBody>
      </p:sp>
      <p:sp>
        <p:nvSpPr>
          <p:cNvPr id="15" name="文字方塊 163"/>
          <p:cNvSpPr txBox="1">
            <a:spLocks noChangeArrowheads="1"/>
          </p:cNvSpPr>
          <p:nvPr/>
        </p:nvSpPr>
        <p:spPr bwMode="auto">
          <a:xfrm rot="10800000">
            <a:off x="3714751" y="2639101"/>
            <a:ext cx="307181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會計系</a:t>
            </a:r>
          </a:p>
        </p:txBody>
      </p:sp>
      <p:sp>
        <p:nvSpPr>
          <p:cNvPr id="16" name="文字方塊 161"/>
          <p:cNvSpPr txBox="1">
            <a:spLocks noChangeArrowheads="1"/>
          </p:cNvSpPr>
          <p:nvPr/>
        </p:nvSpPr>
        <p:spPr bwMode="auto">
          <a:xfrm>
            <a:off x="71438" y="5824905"/>
            <a:ext cx="30718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會計系</a:t>
            </a:r>
          </a:p>
        </p:txBody>
      </p:sp>
      <p:sp>
        <p:nvSpPr>
          <p:cNvPr id="17" name="文字方塊 16"/>
          <p:cNvSpPr txBox="1"/>
          <p:nvPr/>
        </p:nvSpPr>
        <p:spPr>
          <a:xfrm rot="10800000">
            <a:off x="47667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44624" y="4572000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273955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0" y="1077058"/>
            <a:ext cx="6858000" cy="7121770"/>
            <a:chOff x="0" y="1077058"/>
            <a:chExt cx="6858000" cy="7121770"/>
          </a:xfrm>
        </p:grpSpPr>
        <p:grpSp>
          <p:nvGrpSpPr>
            <p:cNvPr id="5" name="群組 4"/>
            <p:cNvGrpSpPr/>
            <p:nvPr/>
          </p:nvGrpSpPr>
          <p:grpSpPr>
            <a:xfrm>
              <a:off x="0" y="1077058"/>
              <a:ext cx="6858000" cy="3560885"/>
              <a:chOff x="0" y="1077058"/>
              <a:chExt cx="6858000" cy="3560885"/>
            </a:xfrm>
          </p:grpSpPr>
          <p:pic>
            <p:nvPicPr>
              <p:cNvPr id="10" name="圖片 60" descr="ccu-2007sub-07-02_2.jpg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" y="1077059"/>
                <a:ext cx="2500313" cy="587619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8100" dir="13500000" algn="br" rotWithShape="0">
                  <a:srgbClr val="00000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矩形 10"/>
              <p:cNvSpPr/>
              <p:nvPr/>
            </p:nvSpPr>
            <p:spPr>
              <a:xfrm>
                <a:off x="0" y="1077058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12" name="圖片 6" descr="2008mainpage-v06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16923"/>
                <a:ext cx="6858000" cy="1103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" name="群組 5"/>
            <p:cNvGrpSpPr/>
            <p:nvPr/>
          </p:nvGrpSpPr>
          <p:grpSpPr>
            <a:xfrm>
              <a:off x="0" y="4637943"/>
              <a:ext cx="6858000" cy="3560885"/>
              <a:chOff x="0" y="4637943"/>
              <a:chExt cx="6858000" cy="3560885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0" y="4637943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8" name="圖片 6" descr="2008mainpage-v06.jp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655528"/>
                <a:ext cx="6858000" cy="1103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圖片 60" descr="ccu-2007sub-07-02_2.jpg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</a:blip>
              <a:srcRect/>
              <a:stretch>
                <a:fillRect/>
              </a:stretch>
            </p:blipFill>
            <p:spPr bwMode="auto">
              <a:xfrm>
                <a:off x="4357688" y="7573108"/>
                <a:ext cx="2500312" cy="587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sp>
        <p:nvSpPr>
          <p:cNvPr id="13" name="文字方塊 160"/>
          <p:cNvSpPr txBox="1">
            <a:spLocks noChangeArrowheads="1"/>
          </p:cNvSpPr>
          <p:nvPr/>
        </p:nvSpPr>
        <p:spPr bwMode="auto">
          <a:xfrm>
            <a:off x="500063" y="6484327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巫英臣 處長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60"/>
          <p:cNvSpPr txBox="1">
            <a:spLocks noChangeArrowheads="1"/>
          </p:cNvSpPr>
          <p:nvPr/>
        </p:nvSpPr>
        <p:spPr bwMode="auto">
          <a:xfrm rot="10800000">
            <a:off x="-48047" y="1547664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巫英臣 處長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文字方塊 163"/>
          <p:cNvSpPr txBox="1">
            <a:spLocks noChangeArrowheads="1"/>
          </p:cNvSpPr>
          <p:nvPr/>
        </p:nvSpPr>
        <p:spPr bwMode="auto">
          <a:xfrm rot="10800000">
            <a:off x="1250157" y="2639101"/>
            <a:ext cx="553640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外貿協會市場研究處</a:t>
            </a:r>
          </a:p>
        </p:txBody>
      </p:sp>
      <p:sp>
        <p:nvSpPr>
          <p:cNvPr id="16" name="文字方塊 161"/>
          <p:cNvSpPr txBox="1">
            <a:spLocks noChangeArrowheads="1"/>
          </p:cNvSpPr>
          <p:nvPr/>
        </p:nvSpPr>
        <p:spPr bwMode="auto">
          <a:xfrm>
            <a:off x="71437" y="5824905"/>
            <a:ext cx="553640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外貿協會市場研究處</a:t>
            </a:r>
          </a:p>
        </p:txBody>
      </p:sp>
      <p:sp>
        <p:nvSpPr>
          <p:cNvPr id="17" name="文字方塊 16"/>
          <p:cNvSpPr txBox="1"/>
          <p:nvPr/>
        </p:nvSpPr>
        <p:spPr>
          <a:xfrm rot="10800000">
            <a:off x="47667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44624" y="4572000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34022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0" y="1077058"/>
            <a:ext cx="6858000" cy="7121770"/>
            <a:chOff x="0" y="1077058"/>
            <a:chExt cx="6858000" cy="7121770"/>
          </a:xfrm>
        </p:grpSpPr>
        <p:grpSp>
          <p:nvGrpSpPr>
            <p:cNvPr id="5" name="群組 4"/>
            <p:cNvGrpSpPr/>
            <p:nvPr/>
          </p:nvGrpSpPr>
          <p:grpSpPr>
            <a:xfrm>
              <a:off x="0" y="1077058"/>
              <a:ext cx="6858000" cy="3560885"/>
              <a:chOff x="0" y="1077058"/>
              <a:chExt cx="6858000" cy="3560885"/>
            </a:xfrm>
          </p:grpSpPr>
          <p:pic>
            <p:nvPicPr>
              <p:cNvPr id="10" name="圖片 60" descr="ccu-2007sub-07-02_2.jpg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" y="1077059"/>
                <a:ext cx="2500313" cy="587619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8100" dir="13500000" algn="br" rotWithShape="0">
                  <a:srgbClr val="00000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矩形 10"/>
              <p:cNvSpPr/>
              <p:nvPr/>
            </p:nvSpPr>
            <p:spPr>
              <a:xfrm>
                <a:off x="0" y="1077058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12" name="圖片 6" descr="2008mainpage-v06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16923"/>
                <a:ext cx="6858000" cy="1103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" name="群組 5"/>
            <p:cNvGrpSpPr/>
            <p:nvPr/>
          </p:nvGrpSpPr>
          <p:grpSpPr>
            <a:xfrm>
              <a:off x="0" y="4637943"/>
              <a:ext cx="6858000" cy="3560885"/>
              <a:chOff x="0" y="4637943"/>
              <a:chExt cx="6858000" cy="3560885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0" y="4637943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8" name="圖片 6" descr="2008mainpage-v06.jp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655528"/>
                <a:ext cx="6858000" cy="1103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圖片 60" descr="ccu-2007sub-07-02_2.jpg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</a:blip>
              <a:srcRect/>
              <a:stretch>
                <a:fillRect/>
              </a:stretch>
            </p:blipFill>
            <p:spPr bwMode="auto">
              <a:xfrm>
                <a:off x="4357688" y="7573108"/>
                <a:ext cx="2500312" cy="587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sp>
        <p:nvSpPr>
          <p:cNvPr id="17" name="文字方塊 16"/>
          <p:cNvSpPr txBox="1"/>
          <p:nvPr/>
        </p:nvSpPr>
        <p:spPr>
          <a:xfrm rot="10800000">
            <a:off x="476673" y="3382123"/>
            <a:ext cx="62865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4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Homecoming2013-</a:t>
            </a:r>
          </a:p>
          <a:p>
            <a:pPr algn="r">
              <a:defRPr/>
            </a:pPr>
            <a:r>
              <a:rPr lang="zh-TW" altLang="en-US" sz="4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中國文化大學國</a:t>
            </a:r>
            <a:r>
              <a:rPr lang="zh-TW" altLang="en-US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企</a:t>
            </a:r>
            <a:r>
              <a:rPr lang="zh-TW" altLang="en-US" sz="4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</a:t>
            </a:r>
            <a:r>
              <a:rPr lang="zh-TW" altLang="en-US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所友會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44624" y="4572000"/>
            <a:ext cx="62865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4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Homecoming2013-</a:t>
            </a:r>
          </a:p>
          <a:p>
            <a:pPr algn="r">
              <a:defRPr/>
            </a:pPr>
            <a:r>
              <a:rPr lang="zh-TW" altLang="en-US" sz="4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中國文化大學國</a:t>
            </a:r>
            <a:r>
              <a:rPr lang="zh-TW" altLang="en-US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企</a:t>
            </a:r>
            <a:r>
              <a:rPr lang="zh-TW" altLang="en-US" sz="4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</a:t>
            </a:r>
            <a:r>
              <a:rPr lang="zh-TW" altLang="en-US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所友會</a:t>
            </a:r>
          </a:p>
        </p:txBody>
      </p:sp>
      <p:sp>
        <p:nvSpPr>
          <p:cNvPr id="13" name="文字方塊 160"/>
          <p:cNvSpPr txBox="1">
            <a:spLocks noChangeArrowheads="1"/>
          </p:cNvSpPr>
          <p:nvPr/>
        </p:nvSpPr>
        <p:spPr bwMode="auto">
          <a:xfrm rot="10800000">
            <a:off x="25861" y="1439942"/>
            <a:ext cx="681122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88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簽到處</a:t>
            </a:r>
            <a:endParaRPr lang="zh-TW" altLang="en-US" sz="88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文字方塊 160"/>
          <p:cNvSpPr txBox="1">
            <a:spLocks noChangeArrowheads="1"/>
          </p:cNvSpPr>
          <p:nvPr/>
        </p:nvSpPr>
        <p:spPr bwMode="auto">
          <a:xfrm>
            <a:off x="329641" y="6602108"/>
            <a:ext cx="642937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88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簽到處</a:t>
            </a:r>
            <a:endParaRPr lang="zh-TW" altLang="en-US" sz="88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25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0" y="1077058"/>
            <a:ext cx="6858000" cy="7121770"/>
            <a:chOff x="0" y="1077058"/>
            <a:chExt cx="6858000" cy="7121770"/>
          </a:xfrm>
        </p:grpSpPr>
        <p:grpSp>
          <p:nvGrpSpPr>
            <p:cNvPr id="5" name="群組 4"/>
            <p:cNvGrpSpPr/>
            <p:nvPr/>
          </p:nvGrpSpPr>
          <p:grpSpPr>
            <a:xfrm>
              <a:off x="0" y="1077058"/>
              <a:ext cx="6858000" cy="3560885"/>
              <a:chOff x="0" y="1077058"/>
              <a:chExt cx="6858000" cy="3560885"/>
            </a:xfrm>
          </p:grpSpPr>
          <p:pic>
            <p:nvPicPr>
              <p:cNvPr id="10" name="圖片 60" descr="ccu-2007sub-07-02_2.jpg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" y="1077059"/>
                <a:ext cx="2500313" cy="587619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8100" dir="13500000" algn="br" rotWithShape="0">
                  <a:srgbClr val="00000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矩形 10"/>
              <p:cNvSpPr/>
              <p:nvPr/>
            </p:nvSpPr>
            <p:spPr>
              <a:xfrm>
                <a:off x="0" y="1077058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12" name="圖片 6" descr="2008mainpage-v06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16923"/>
                <a:ext cx="6858000" cy="1103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" name="群組 5"/>
            <p:cNvGrpSpPr/>
            <p:nvPr/>
          </p:nvGrpSpPr>
          <p:grpSpPr>
            <a:xfrm>
              <a:off x="0" y="4637943"/>
              <a:ext cx="6858000" cy="3560885"/>
              <a:chOff x="0" y="4637943"/>
              <a:chExt cx="6858000" cy="3560885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0" y="4637943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8" name="圖片 6" descr="2008mainpage-v06.jp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655528"/>
                <a:ext cx="6858000" cy="1103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圖片 60" descr="ccu-2007sub-07-02_2.jpg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</a:blip>
              <a:srcRect/>
              <a:stretch>
                <a:fillRect/>
              </a:stretch>
            </p:blipFill>
            <p:spPr bwMode="auto">
              <a:xfrm>
                <a:off x="4357688" y="7573108"/>
                <a:ext cx="2500312" cy="587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sp>
        <p:nvSpPr>
          <p:cNvPr id="17" name="文字方塊 16"/>
          <p:cNvSpPr txBox="1"/>
          <p:nvPr/>
        </p:nvSpPr>
        <p:spPr>
          <a:xfrm rot="10800000">
            <a:off x="47667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44624" y="4572000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17028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0" y="1077058"/>
            <a:ext cx="6858000" cy="7121770"/>
            <a:chOff x="0" y="1077058"/>
            <a:chExt cx="6858000" cy="7121770"/>
          </a:xfrm>
        </p:grpSpPr>
        <p:grpSp>
          <p:nvGrpSpPr>
            <p:cNvPr id="5" name="群組 4"/>
            <p:cNvGrpSpPr/>
            <p:nvPr/>
          </p:nvGrpSpPr>
          <p:grpSpPr>
            <a:xfrm>
              <a:off x="0" y="1077058"/>
              <a:ext cx="6858000" cy="3560885"/>
              <a:chOff x="0" y="1077058"/>
              <a:chExt cx="6858000" cy="3560885"/>
            </a:xfrm>
          </p:grpSpPr>
          <p:pic>
            <p:nvPicPr>
              <p:cNvPr id="10" name="圖片 60" descr="ccu-2007sub-07-02_2.jpg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" y="1077059"/>
                <a:ext cx="2500313" cy="587619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8100" dir="13500000" algn="br" rotWithShape="0">
                  <a:srgbClr val="00000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矩形 10"/>
              <p:cNvSpPr/>
              <p:nvPr/>
            </p:nvSpPr>
            <p:spPr>
              <a:xfrm>
                <a:off x="0" y="1077058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12" name="圖片 6" descr="2008mainpage-v06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16923"/>
                <a:ext cx="6858000" cy="1103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" name="群組 5"/>
            <p:cNvGrpSpPr/>
            <p:nvPr/>
          </p:nvGrpSpPr>
          <p:grpSpPr>
            <a:xfrm>
              <a:off x="0" y="4637943"/>
              <a:ext cx="6858000" cy="3560885"/>
              <a:chOff x="0" y="4637943"/>
              <a:chExt cx="6858000" cy="3560885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0" y="4637943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8" name="圖片 6" descr="2008mainpage-v06.jp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655528"/>
                <a:ext cx="6858000" cy="1103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圖片 60" descr="ccu-2007sub-07-02_2.jpg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</a:blip>
              <a:srcRect/>
              <a:stretch>
                <a:fillRect/>
              </a:stretch>
            </p:blipFill>
            <p:spPr bwMode="auto">
              <a:xfrm>
                <a:off x="4357688" y="7573108"/>
                <a:ext cx="2500312" cy="587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sp>
        <p:nvSpPr>
          <p:cNvPr id="17" name="文字方塊 16"/>
          <p:cNvSpPr txBox="1"/>
          <p:nvPr/>
        </p:nvSpPr>
        <p:spPr>
          <a:xfrm rot="10800000">
            <a:off x="47667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44624" y="4572000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166823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4637943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0" y="1077058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7412" name="圖片 6" descr="2008mainpage-v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5528"/>
            <a:ext cx="6858000" cy="1103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圖片 6" descr="2008mainpage-v0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6923"/>
            <a:ext cx="6858000" cy="110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文字方塊 160"/>
          <p:cNvSpPr txBox="1">
            <a:spLocks noChangeArrowheads="1"/>
          </p:cNvSpPr>
          <p:nvPr/>
        </p:nvSpPr>
        <p:spPr bwMode="auto">
          <a:xfrm>
            <a:off x="500063" y="6484328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周所長 建亨</a:t>
            </a:r>
          </a:p>
        </p:txBody>
      </p:sp>
      <p:sp>
        <p:nvSpPr>
          <p:cNvPr id="17417" name="文字方塊 161"/>
          <p:cNvSpPr txBox="1">
            <a:spLocks noChangeArrowheads="1"/>
          </p:cNvSpPr>
          <p:nvPr/>
        </p:nvSpPr>
        <p:spPr bwMode="auto">
          <a:xfrm>
            <a:off x="71438" y="5824905"/>
            <a:ext cx="42148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4400" b="1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國企所所長</a:t>
            </a:r>
          </a:p>
        </p:txBody>
      </p:sp>
      <p:sp>
        <p:nvSpPr>
          <p:cNvPr id="17418" name="文字方塊 162"/>
          <p:cNvSpPr txBox="1">
            <a:spLocks noChangeArrowheads="1"/>
          </p:cNvSpPr>
          <p:nvPr/>
        </p:nvSpPr>
        <p:spPr bwMode="auto">
          <a:xfrm rot="10800000">
            <a:off x="1" y="1542959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7400" b="1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周所長 建亨</a:t>
            </a:r>
          </a:p>
        </p:txBody>
      </p:sp>
      <p:sp>
        <p:nvSpPr>
          <p:cNvPr id="17419" name="文字方塊 163"/>
          <p:cNvSpPr txBox="1">
            <a:spLocks noChangeArrowheads="1"/>
          </p:cNvSpPr>
          <p:nvPr/>
        </p:nvSpPr>
        <p:spPr bwMode="auto">
          <a:xfrm rot="10800000">
            <a:off x="2500313" y="2639101"/>
            <a:ext cx="4286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4400" b="1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國企所所長</a:t>
            </a:r>
          </a:p>
        </p:txBody>
      </p:sp>
      <p:pic>
        <p:nvPicPr>
          <p:cNvPr id="165" name="圖片 60" descr="ccu-2007sub-07-02_2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</a:blip>
          <a:srcRect/>
          <a:stretch>
            <a:fillRect/>
          </a:stretch>
        </p:blipFill>
        <p:spPr bwMode="auto">
          <a:xfrm>
            <a:off x="4357688" y="7573108"/>
            <a:ext cx="2500312" cy="58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17421" name="圖片 60" descr="ccu-2007sub-07-02_2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77059"/>
            <a:ext cx="2500313" cy="587619"/>
          </a:xfrm>
          <a:prstGeom prst="rect">
            <a:avLst/>
          </a:prstGeom>
          <a:noFill/>
          <a:ln>
            <a:noFill/>
          </a:ln>
          <a:effectLst>
            <a:outerShdw dist="38100" dir="13500000" algn="br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文字方塊 13"/>
          <p:cNvSpPr txBox="1"/>
          <p:nvPr/>
        </p:nvSpPr>
        <p:spPr>
          <a:xfrm rot="10800000">
            <a:off x="482549" y="3491880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104821" y="4657676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5056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0" y="1077058"/>
            <a:ext cx="6858000" cy="7121770"/>
            <a:chOff x="0" y="1077058"/>
            <a:chExt cx="6858000" cy="7121770"/>
          </a:xfrm>
        </p:grpSpPr>
        <p:grpSp>
          <p:nvGrpSpPr>
            <p:cNvPr id="5" name="群組 4"/>
            <p:cNvGrpSpPr/>
            <p:nvPr/>
          </p:nvGrpSpPr>
          <p:grpSpPr>
            <a:xfrm>
              <a:off x="0" y="1077058"/>
              <a:ext cx="6858000" cy="3560885"/>
              <a:chOff x="0" y="1077058"/>
              <a:chExt cx="6858000" cy="3560885"/>
            </a:xfrm>
          </p:grpSpPr>
          <p:pic>
            <p:nvPicPr>
              <p:cNvPr id="10" name="圖片 60" descr="ccu-2007sub-07-02_2.jpg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" y="1077059"/>
                <a:ext cx="2500313" cy="587619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8100" dir="13500000" algn="br" rotWithShape="0">
                  <a:srgbClr val="00000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矩形 10"/>
              <p:cNvSpPr/>
              <p:nvPr/>
            </p:nvSpPr>
            <p:spPr>
              <a:xfrm>
                <a:off x="0" y="1077058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12" name="圖片 6" descr="2008mainpage-v06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16923"/>
                <a:ext cx="6858000" cy="1103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" name="群組 5"/>
            <p:cNvGrpSpPr/>
            <p:nvPr/>
          </p:nvGrpSpPr>
          <p:grpSpPr>
            <a:xfrm>
              <a:off x="0" y="4637943"/>
              <a:ext cx="6858000" cy="3560885"/>
              <a:chOff x="0" y="4637943"/>
              <a:chExt cx="6858000" cy="3560885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0" y="4637943"/>
                <a:ext cx="6858000" cy="3560885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pic>
            <p:nvPicPr>
              <p:cNvPr id="8" name="圖片 6" descr="2008mainpage-v06.jp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655528"/>
                <a:ext cx="6858000" cy="1103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圖片 60" descr="ccu-2007sub-07-02_2.jpg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E2E3E5"/>
                  </a:clrFrom>
                  <a:clrTo>
                    <a:srgbClr val="E2E3E5">
                      <a:alpha val="0"/>
                    </a:srgbClr>
                  </a:clrTo>
                </a:clrChange>
                <a:lum bright="20000"/>
              </a:blip>
              <a:srcRect/>
              <a:stretch>
                <a:fillRect/>
              </a:stretch>
            </p:blipFill>
            <p:spPr bwMode="auto">
              <a:xfrm>
                <a:off x="4357688" y="7573108"/>
                <a:ext cx="2500312" cy="587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sp>
        <p:nvSpPr>
          <p:cNvPr id="17" name="文字方塊 16"/>
          <p:cNvSpPr txBox="1"/>
          <p:nvPr/>
        </p:nvSpPr>
        <p:spPr>
          <a:xfrm rot="10800000">
            <a:off x="47667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44624" y="4572000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259680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4637943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0" y="1077058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9220" name="圖片 6" descr="2008mainpage-v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5528"/>
            <a:ext cx="6858000" cy="1103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圖片 6" descr="2008mainpage-v0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6923"/>
            <a:ext cx="6858000" cy="110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文字方塊 160"/>
          <p:cNvSpPr txBox="1">
            <a:spLocks noChangeArrowheads="1"/>
          </p:cNvSpPr>
          <p:nvPr/>
        </p:nvSpPr>
        <p:spPr bwMode="auto">
          <a:xfrm>
            <a:off x="500063" y="6484328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楊主任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台寧</a:t>
            </a:r>
            <a:endParaRPr lang="en-US" altLang="zh-TW" sz="74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25" name="文字方塊 161"/>
          <p:cNvSpPr txBox="1">
            <a:spLocks noChangeArrowheads="1"/>
          </p:cNvSpPr>
          <p:nvPr/>
        </p:nvSpPr>
        <p:spPr bwMode="auto">
          <a:xfrm>
            <a:off x="71438" y="5824905"/>
            <a:ext cx="42148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國</a:t>
            </a: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企系</a:t>
            </a: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26" name="文字方塊 162"/>
          <p:cNvSpPr txBox="1">
            <a:spLocks noChangeArrowheads="1"/>
          </p:cNvSpPr>
          <p:nvPr/>
        </p:nvSpPr>
        <p:spPr bwMode="auto">
          <a:xfrm rot="10800000">
            <a:off x="1" y="1542959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楊主任 台寧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27" name="文字方塊 163"/>
          <p:cNvSpPr txBox="1">
            <a:spLocks noChangeArrowheads="1"/>
          </p:cNvSpPr>
          <p:nvPr/>
        </p:nvSpPr>
        <p:spPr bwMode="auto">
          <a:xfrm rot="10800000">
            <a:off x="2500313" y="2639101"/>
            <a:ext cx="4286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國</a:t>
            </a: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企系</a:t>
            </a: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65" name="圖片 60" descr="ccu-2007sub-07-02_2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</a:blip>
          <a:srcRect/>
          <a:stretch>
            <a:fillRect/>
          </a:stretch>
        </p:blipFill>
        <p:spPr bwMode="auto">
          <a:xfrm>
            <a:off x="4357688" y="7573108"/>
            <a:ext cx="2500312" cy="58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9229" name="圖片 60" descr="ccu-2007sub-07-02_2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77059"/>
            <a:ext cx="2500313" cy="587619"/>
          </a:xfrm>
          <a:prstGeom prst="rect">
            <a:avLst/>
          </a:prstGeom>
          <a:noFill/>
          <a:ln>
            <a:noFill/>
          </a:ln>
          <a:effectLst>
            <a:outerShdw dist="38100" dir="13500000" algn="br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文字方塊 13"/>
          <p:cNvSpPr txBox="1"/>
          <p:nvPr/>
        </p:nvSpPr>
        <p:spPr>
          <a:xfrm rot="10800000">
            <a:off x="50006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94828" y="4572000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333297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4637943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0" y="1077058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1268" name="圖片 6" descr="2008mainpage-v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5528"/>
            <a:ext cx="6858000" cy="1103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圖片 6" descr="2008mainpage-v0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6923"/>
            <a:ext cx="6858000" cy="110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文字方塊 160"/>
          <p:cNvSpPr txBox="1">
            <a:spLocks noChangeArrowheads="1"/>
          </p:cNvSpPr>
          <p:nvPr/>
        </p:nvSpPr>
        <p:spPr bwMode="auto">
          <a:xfrm>
            <a:off x="500063" y="6484328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謝正寬 董事長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73" name="文字方塊 161"/>
          <p:cNvSpPr txBox="1">
            <a:spLocks noChangeArrowheads="1"/>
          </p:cNvSpPr>
          <p:nvPr/>
        </p:nvSpPr>
        <p:spPr bwMode="auto">
          <a:xfrm>
            <a:off x="71438" y="5824905"/>
            <a:ext cx="635793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功學社</a:t>
            </a: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單車股份有限公司</a:t>
            </a: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74" name="文字方塊 162"/>
          <p:cNvSpPr txBox="1">
            <a:spLocks noChangeArrowheads="1"/>
          </p:cNvSpPr>
          <p:nvPr/>
        </p:nvSpPr>
        <p:spPr bwMode="auto">
          <a:xfrm rot="10800000">
            <a:off x="1" y="1542959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謝正寬 董事長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75" name="文字方塊 163"/>
          <p:cNvSpPr txBox="1">
            <a:spLocks noChangeArrowheads="1"/>
          </p:cNvSpPr>
          <p:nvPr/>
        </p:nvSpPr>
        <p:spPr bwMode="auto">
          <a:xfrm rot="10800000">
            <a:off x="260648" y="2639101"/>
            <a:ext cx="65259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功學社單車股份有限公司</a:t>
            </a: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65" name="圖片 60" descr="ccu-2007sub-07-02_2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</a:blip>
          <a:srcRect/>
          <a:stretch>
            <a:fillRect/>
          </a:stretch>
        </p:blipFill>
        <p:spPr bwMode="auto">
          <a:xfrm>
            <a:off x="4357688" y="7573108"/>
            <a:ext cx="2500312" cy="58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11277" name="圖片 60" descr="ccu-2007sub-07-02_2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77059"/>
            <a:ext cx="2500313" cy="587619"/>
          </a:xfrm>
          <a:prstGeom prst="rect">
            <a:avLst/>
          </a:prstGeom>
          <a:noFill/>
          <a:ln>
            <a:noFill/>
          </a:ln>
          <a:effectLst>
            <a:outerShdw dist="38100" dir="13500000" algn="br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文字方塊 13"/>
          <p:cNvSpPr txBox="1"/>
          <p:nvPr/>
        </p:nvSpPr>
        <p:spPr>
          <a:xfrm rot="10800000">
            <a:off x="517841" y="3503556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125078" y="4595807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309396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4637943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0" y="1077058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44" name="圖片 6" descr="2008mainpage-v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5528"/>
            <a:ext cx="6858000" cy="1103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圖片 6" descr="2008mainpage-v0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6923"/>
            <a:ext cx="6858000" cy="110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文字方塊 160"/>
          <p:cNvSpPr txBox="1">
            <a:spLocks noChangeArrowheads="1"/>
          </p:cNvSpPr>
          <p:nvPr/>
        </p:nvSpPr>
        <p:spPr bwMode="auto">
          <a:xfrm>
            <a:off x="500063" y="6484328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許重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愽 董事長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9" name="文字方塊 161"/>
          <p:cNvSpPr txBox="1">
            <a:spLocks noChangeArrowheads="1"/>
          </p:cNvSpPr>
          <p:nvPr/>
        </p:nvSpPr>
        <p:spPr bwMode="auto">
          <a:xfrm>
            <a:off x="71437" y="5824905"/>
            <a:ext cx="633169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萬乘實業股份有限公司</a:t>
            </a: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50" name="文字方塊 162"/>
          <p:cNvSpPr txBox="1">
            <a:spLocks noChangeArrowheads="1"/>
          </p:cNvSpPr>
          <p:nvPr/>
        </p:nvSpPr>
        <p:spPr bwMode="auto">
          <a:xfrm rot="10800000">
            <a:off x="1" y="1542959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許重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愽 董事長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51" name="文字方塊 163"/>
          <p:cNvSpPr txBox="1">
            <a:spLocks noChangeArrowheads="1"/>
          </p:cNvSpPr>
          <p:nvPr/>
        </p:nvSpPr>
        <p:spPr bwMode="auto">
          <a:xfrm rot="10800000">
            <a:off x="404664" y="2639101"/>
            <a:ext cx="63818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萬乘實業股份有限公司</a:t>
            </a:r>
          </a:p>
        </p:txBody>
      </p:sp>
      <p:pic>
        <p:nvPicPr>
          <p:cNvPr id="165" name="圖片 60" descr="ccu-2007sub-07-02_2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</a:blip>
          <a:srcRect/>
          <a:stretch>
            <a:fillRect/>
          </a:stretch>
        </p:blipFill>
        <p:spPr bwMode="auto">
          <a:xfrm>
            <a:off x="4357688" y="7573108"/>
            <a:ext cx="2500312" cy="58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10253" name="圖片 60" descr="ccu-2007sub-07-02_2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77059"/>
            <a:ext cx="2500313" cy="587619"/>
          </a:xfrm>
          <a:prstGeom prst="rect">
            <a:avLst/>
          </a:prstGeom>
          <a:noFill/>
          <a:ln>
            <a:noFill/>
          </a:ln>
          <a:effectLst>
            <a:outerShdw dist="38100" dir="13500000" algn="br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文字方塊 13"/>
          <p:cNvSpPr txBox="1"/>
          <p:nvPr/>
        </p:nvSpPr>
        <p:spPr>
          <a:xfrm rot="10800000">
            <a:off x="50006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116632" y="4595807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369025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4637943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0" y="1077058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3316" name="圖片 6" descr="2008mainpage-v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5528"/>
            <a:ext cx="6858000" cy="1103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圖片 6" descr="2008mainpage-v0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6923"/>
            <a:ext cx="6858000" cy="110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文字方塊 160"/>
          <p:cNvSpPr txBox="1">
            <a:spLocks noChangeArrowheads="1"/>
          </p:cNvSpPr>
          <p:nvPr/>
        </p:nvSpPr>
        <p:spPr bwMode="auto">
          <a:xfrm>
            <a:off x="500063" y="6484328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孫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正大 總裁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321" name="文字方塊 161"/>
          <p:cNvSpPr txBox="1">
            <a:spLocks noChangeArrowheads="1"/>
          </p:cNvSpPr>
          <p:nvPr/>
        </p:nvSpPr>
        <p:spPr bwMode="auto">
          <a:xfrm>
            <a:off x="71438" y="5824905"/>
            <a:ext cx="486973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正</a:t>
            </a: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陽國際有限公司</a:t>
            </a: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322" name="文字方塊 162"/>
          <p:cNvSpPr txBox="1">
            <a:spLocks noChangeArrowheads="1"/>
          </p:cNvSpPr>
          <p:nvPr/>
        </p:nvSpPr>
        <p:spPr bwMode="auto">
          <a:xfrm rot="10800000">
            <a:off x="1" y="1542959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孫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正大 總裁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323" name="文字方塊 163"/>
          <p:cNvSpPr txBox="1">
            <a:spLocks noChangeArrowheads="1"/>
          </p:cNvSpPr>
          <p:nvPr/>
        </p:nvSpPr>
        <p:spPr bwMode="auto">
          <a:xfrm rot="10800000">
            <a:off x="1772815" y="2639101"/>
            <a:ext cx="501374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正</a:t>
            </a: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陽國際有限公司</a:t>
            </a: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65" name="圖片 60" descr="ccu-2007sub-07-02_2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</a:blip>
          <a:srcRect/>
          <a:stretch>
            <a:fillRect/>
          </a:stretch>
        </p:blipFill>
        <p:spPr bwMode="auto">
          <a:xfrm>
            <a:off x="4357688" y="7573108"/>
            <a:ext cx="2500312" cy="58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13325" name="圖片 60" descr="ccu-2007sub-07-02_2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77059"/>
            <a:ext cx="2500313" cy="587619"/>
          </a:xfrm>
          <a:prstGeom prst="rect">
            <a:avLst/>
          </a:prstGeom>
          <a:noFill/>
          <a:ln>
            <a:noFill/>
          </a:ln>
          <a:effectLst>
            <a:outerShdw dist="38100" dir="13500000" algn="br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文字方塊 13"/>
          <p:cNvSpPr txBox="1"/>
          <p:nvPr/>
        </p:nvSpPr>
        <p:spPr>
          <a:xfrm rot="10800000">
            <a:off x="500063" y="3491880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116632" y="4572000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302284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4637943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0" y="1077058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5364" name="圖片 6" descr="2008mainpage-v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5528"/>
            <a:ext cx="6858000" cy="1103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圖片 6" descr="2008mainpage-v0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6923"/>
            <a:ext cx="6858000" cy="110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文字方塊 160"/>
          <p:cNvSpPr txBox="1">
            <a:spLocks noChangeArrowheads="1"/>
          </p:cNvSpPr>
          <p:nvPr/>
        </p:nvSpPr>
        <p:spPr bwMode="auto">
          <a:xfrm>
            <a:off x="500063" y="6484328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吳昇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奇 總經理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9" name="文字方塊 161"/>
          <p:cNvSpPr txBox="1">
            <a:spLocks noChangeArrowheads="1"/>
          </p:cNvSpPr>
          <p:nvPr/>
        </p:nvSpPr>
        <p:spPr bwMode="auto">
          <a:xfrm>
            <a:off x="71438" y="5824905"/>
            <a:ext cx="67151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SAP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思愛普軟體系統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股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公司</a:t>
            </a:r>
            <a:endParaRPr lang="zh-TW" altLang="en-US" sz="40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70" name="文字方塊 162"/>
          <p:cNvSpPr txBox="1">
            <a:spLocks noChangeArrowheads="1"/>
          </p:cNvSpPr>
          <p:nvPr/>
        </p:nvSpPr>
        <p:spPr bwMode="auto">
          <a:xfrm rot="10800000">
            <a:off x="0" y="1542959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吳昇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奇 總經理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71" name="文字方塊 163"/>
          <p:cNvSpPr txBox="1">
            <a:spLocks noChangeArrowheads="1"/>
          </p:cNvSpPr>
          <p:nvPr/>
        </p:nvSpPr>
        <p:spPr bwMode="auto">
          <a:xfrm rot="10800000">
            <a:off x="71438" y="2669879"/>
            <a:ext cx="67151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SAP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思愛普軟體系統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股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公司</a:t>
            </a:r>
            <a:endParaRPr lang="zh-TW" altLang="en-US" sz="40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65" name="圖片 60" descr="ccu-2007sub-07-02_2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</a:blip>
          <a:srcRect/>
          <a:stretch>
            <a:fillRect/>
          </a:stretch>
        </p:blipFill>
        <p:spPr bwMode="auto">
          <a:xfrm>
            <a:off x="4357688" y="7573108"/>
            <a:ext cx="2500312" cy="58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15373" name="圖片 60" descr="ccu-2007sub-07-02_2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77059"/>
            <a:ext cx="2500313" cy="587619"/>
          </a:xfrm>
          <a:prstGeom prst="rect">
            <a:avLst/>
          </a:prstGeom>
          <a:noFill/>
          <a:ln>
            <a:noFill/>
          </a:ln>
          <a:effectLst>
            <a:outerShdw dist="38100" dir="13500000" algn="br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文字方塊 16"/>
          <p:cNvSpPr txBox="1"/>
          <p:nvPr/>
        </p:nvSpPr>
        <p:spPr>
          <a:xfrm rot="10800000">
            <a:off x="533466" y="3491880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7837" y="464400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186662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4637943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0" y="1077058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6388" name="圖片 6" descr="2008mainpage-v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5528"/>
            <a:ext cx="6858000" cy="1103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圖片 6" descr="2008mainpage-v0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6923"/>
            <a:ext cx="6858000" cy="110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文字方塊 160"/>
          <p:cNvSpPr txBox="1">
            <a:spLocks noChangeArrowheads="1"/>
          </p:cNvSpPr>
          <p:nvPr/>
        </p:nvSpPr>
        <p:spPr bwMode="auto">
          <a:xfrm>
            <a:off x="500063" y="6484328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林前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校長 彩梅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393" name="文字方塊 161"/>
          <p:cNvSpPr txBox="1">
            <a:spLocks noChangeArrowheads="1"/>
          </p:cNvSpPr>
          <p:nvPr/>
        </p:nvSpPr>
        <p:spPr bwMode="auto">
          <a:xfrm>
            <a:off x="71438" y="5824905"/>
            <a:ext cx="42148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中國文化大學</a:t>
            </a:r>
          </a:p>
        </p:txBody>
      </p:sp>
      <p:sp>
        <p:nvSpPr>
          <p:cNvPr id="16394" name="文字方塊 162"/>
          <p:cNvSpPr txBox="1">
            <a:spLocks noChangeArrowheads="1"/>
          </p:cNvSpPr>
          <p:nvPr/>
        </p:nvSpPr>
        <p:spPr bwMode="auto">
          <a:xfrm rot="10800000">
            <a:off x="0" y="1542959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林前</a:t>
            </a:r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校長 彩梅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395" name="文字方塊 163"/>
          <p:cNvSpPr txBox="1">
            <a:spLocks noChangeArrowheads="1"/>
          </p:cNvSpPr>
          <p:nvPr/>
        </p:nvSpPr>
        <p:spPr bwMode="auto">
          <a:xfrm rot="10800000">
            <a:off x="2500313" y="2639101"/>
            <a:ext cx="4286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中國文化大學</a:t>
            </a: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65" name="圖片 60" descr="ccu-2007sub-07-02_2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</a:blip>
          <a:srcRect/>
          <a:stretch>
            <a:fillRect/>
          </a:stretch>
        </p:blipFill>
        <p:spPr bwMode="auto">
          <a:xfrm>
            <a:off x="4357688" y="7573108"/>
            <a:ext cx="2500312" cy="58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16397" name="圖片 60" descr="ccu-2007sub-07-02_2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77059"/>
            <a:ext cx="2500313" cy="587619"/>
          </a:xfrm>
          <a:prstGeom prst="rect">
            <a:avLst/>
          </a:prstGeom>
          <a:noFill/>
          <a:ln>
            <a:noFill/>
          </a:ln>
          <a:effectLst>
            <a:outerShdw dist="38100" dir="13500000" algn="br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文字方塊 13"/>
          <p:cNvSpPr txBox="1"/>
          <p:nvPr/>
        </p:nvSpPr>
        <p:spPr>
          <a:xfrm rot="10800000">
            <a:off x="50006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44624" y="4595807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179903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4637943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0" y="1077058"/>
            <a:ext cx="6858000" cy="356088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2292" name="圖片 6" descr="2008mainpage-v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5528"/>
            <a:ext cx="6858000" cy="1103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圖片 6" descr="2008mainpage-v0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6923"/>
            <a:ext cx="6858000" cy="110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文字方塊 160"/>
          <p:cNvSpPr txBox="1">
            <a:spLocks noChangeArrowheads="1"/>
          </p:cNvSpPr>
          <p:nvPr/>
        </p:nvSpPr>
        <p:spPr bwMode="auto">
          <a:xfrm>
            <a:off x="500063" y="6484328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任立中 院長</a:t>
            </a:r>
          </a:p>
        </p:txBody>
      </p:sp>
      <p:sp>
        <p:nvSpPr>
          <p:cNvPr id="12297" name="文字方塊 161"/>
          <p:cNvSpPr txBox="1">
            <a:spLocks noChangeArrowheads="1"/>
          </p:cNvSpPr>
          <p:nvPr/>
        </p:nvSpPr>
        <p:spPr bwMode="auto">
          <a:xfrm>
            <a:off x="71438" y="5824905"/>
            <a:ext cx="42148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商學院</a:t>
            </a:r>
          </a:p>
        </p:txBody>
      </p:sp>
      <p:sp>
        <p:nvSpPr>
          <p:cNvPr id="12298" name="文字方塊 162"/>
          <p:cNvSpPr txBox="1">
            <a:spLocks noChangeArrowheads="1"/>
          </p:cNvSpPr>
          <p:nvPr/>
        </p:nvSpPr>
        <p:spPr bwMode="auto">
          <a:xfrm rot="10800000">
            <a:off x="0" y="1542959"/>
            <a:ext cx="6429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7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任立中 院長</a:t>
            </a:r>
            <a:endParaRPr lang="zh-TW" altLang="en-US" sz="7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99" name="文字方塊 163"/>
          <p:cNvSpPr txBox="1">
            <a:spLocks noChangeArrowheads="1"/>
          </p:cNvSpPr>
          <p:nvPr/>
        </p:nvSpPr>
        <p:spPr bwMode="auto">
          <a:xfrm rot="10800000">
            <a:off x="2500313" y="2639101"/>
            <a:ext cx="4286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4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商學院</a:t>
            </a:r>
          </a:p>
        </p:txBody>
      </p:sp>
      <p:pic>
        <p:nvPicPr>
          <p:cNvPr id="165" name="圖片 60" descr="ccu-2007sub-07-02_2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</a:blip>
          <a:srcRect/>
          <a:stretch>
            <a:fillRect/>
          </a:stretch>
        </p:blipFill>
        <p:spPr bwMode="auto">
          <a:xfrm>
            <a:off x="4357688" y="7573108"/>
            <a:ext cx="2500312" cy="58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12301" name="圖片 60" descr="ccu-2007sub-07-02_2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E2E3E5"/>
              </a:clrFrom>
              <a:clrTo>
                <a:srgbClr val="E2E3E5">
                  <a:alpha val="0"/>
                </a:srgbClr>
              </a:clrTo>
            </a:clrChange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77059"/>
            <a:ext cx="2500313" cy="587619"/>
          </a:xfrm>
          <a:prstGeom prst="rect">
            <a:avLst/>
          </a:prstGeom>
          <a:noFill/>
          <a:ln>
            <a:noFill/>
          </a:ln>
          <a:effectLst>
            <a:outerShdw dist="38100" dir="13500000" algn="br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文字方塊 13"/>
          <p:cNvSpPr txBox="1"/>
          <p:nvPr/>
        </p:nvSpPr>
        <p:spPr>
          <a:xfrm rot="10800000">
            <a:off x="500063" y="344367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116632" y="4644008"/>
            <a:ext cx="6286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Homecoming2013-</a:t>
            </a:r>
          </a:p>
          <a:p>
            <a:pPr algn="r">
              <a:defRPr/>
            </a:pP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中國文化大學國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企</a:t>
            </a:r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ea typeface="華康勘亭流" pitchFamily="49" charset="-120"/>
              </a:rPr>
              <a:t>所友會</a:t>
            </a:r>
          </a:p>
        </p:txBody>
      </p:sp>
    </p:spTree>
    <p:extLst>
      <p:ext uri="{BB962C8B-B14F-4D97-AF65-F5344CB8AC3E}">
        <p14:creationId xmlns:p14="http://schemas.microsoft.com/office/powerpoint/2010/main" val="3344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617</Words>
  <Application>Microsoft Office PowerPoint</Application>
  <PresentationFormat>如螢幕大小 (4:3)</PresentationFormat>
  <Paragraphs>147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first</dc:creator>
  <cp:lastModifiedBy>first</cp:lastModifiedBy>
  <cp:revision>14</cp:revision>
  <cp:lastPrinted>2013-11-28T03:24:37Z</cp:lastPrinted>
  <dcterms:created xsi:type="dcterms:W3CDTF">2013-09-05T06:41:32Z</dcterms:created>
  <dcterms:modified xsi:type="dcterms:W3CDTF">2013-11-28T05:57:11Z</dcterms:modified>
</cp:coreProperties>
</file>